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0C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CD125-0C82-6244-B109-E2D6C8556B64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663D7-2F04-724E-BCB1-72D555FE03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will </a:t>
            </a:r>
            <a:r>
              <a:rPr lang="en-US" dirty="0" err="1" smtClean="0"/>
              <a:t>autoplay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663D7-2F04-724E-BCB1-72D555FE03E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repeat</a:t>
            </a:r>
            <a:r>
              <a:rPr lang="en-US" baseline="0" dirty="0" smtClean="0"/>
              <a:t> customers.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Brand expectations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663D7-2F04-724E-BCB1-72D555FE03E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the brand in the customer’s mind as part of a class of products</a:t>
            </a:r>
          </a:p>
          <a:p>
            <a:endParaRPr lang="en-US" dirty="0" smtClean="0"/>
          </a:p>
          <a:p>
            <a:r>
              <a:rPr lang="en-US" dirty="0" smtClean="0"/>
              <a:t>Link</a:t>
            </a:r>
            <a:r>
              <a:rPr lang="en-US" baseline="0" dirty="0" smtClean="0"/>
              <a:t> the product’s brand name to its function and make some type of emotional connection with the product.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Help consumers think and feel the way you want them to regarding your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663D7-2F04-724E-BCB1-72D555FE03E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9DB5-8A35-5B41-A0A6-384DFA94FBE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63F8-1CEA-3841-B04E-06E26689A1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video" Target="file://localhost/Users/pfernandez/Downloads/What%20is%20Branding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53" y="-1"/>
            <a:ext cx="9201617" cy="6858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61635" y="5684666"/>
            <a:ext cx="67839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BRANDING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What is Branding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57200" y="950119"/>
            <a:ext cx="8229600" cy="4629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C200"/>
                </a:solidFill>
              </a:rPr>
              <a:t>Definition</a:t>
            </a:r>
            <a:endParaRPr lang="en-US" dirty="0">
              <a:solidFill>
                <a:srgbClr val="10C2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12FF00"/>
                </a:solidFill>
              </a:rPr>
              <a:t>Brand</a:t>
            </a:r>
            <a:r>
              <a:rPr lang="en-US" dirty="0" smtClean="0"/>
              <a:t>: a name, word or words, symbol or design that identifies an organization and its product.</a:t>
            </a:r>
          </a:p>
          <a:p>
            <a:r>
              <a:rPr lang="en-US" dirty="0" smtClean="0">
                <a:solidFill>
                  <a:srgbClr val="12FF00"/>
                </a:solidFill>
              </a:rPr>
              <a:t>Brand Name</a:t>
            </a:r>
            <a:r>
              <a:rPr lang="en-US" dirty="0" smtClean="0"/>
              <a:t>: word or spoken words, letters, numbers representing a brand that can be spoken.</a:t>
            </a:r>
          </a:p>
          <a:p>
            <a:r>
              <a:rPr lang="en-US" dirty="0" smtClean="0">
                <a:solidFill>
                  <a:srgbClr val="12FF00"/>
                </a:solidFill>
              </a:rPr>
              <a:t>Trademark: </a:t>
            </a:r>
            <a:r>
              <a:rPr lang="en-US" dirty="0" smtClean="0"/>
              <a:t>a device that legally identifies ownership of a registered brand or trade name</a:t>
            </a:r>
            <a:endParaRPr lang="en-US" dirty="0">
              <a:solidFill>
                <a:srgbClr val="12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14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10C200"/>
                </a:solidFill>
              </a:rPr>
              <a:t>Brand Personality</a:t>
            </a:r>
            <a:endParaRPr lang="en-US" dirty="0">
              <a:solidFill>
                <a:srgbClr val="10C2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02148"/>
            <a:ext cx="2563050" cy="29179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992" y="1102522"/>
            <a:ext cx="3630350" cy="27429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251" y="1402148"/>
            <a:ext cx="2231742" cy="33476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987891"/>
            <a:ext cx="4602669" cy="1765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651" y="4320130"/>
            <a:ext cx="2574149" cy="21451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C200"/>
                </a:solidFill>
              </a:rPr>
              <a:t>Brand Equity</a:t>
            </a:r>
            <a:endParaRPr lang="en-US" dirty="0">
              <a:solidFill>
                <a:srgbClr val="10C2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value of a brand goes beyond its actual functional benefits</a:t>
            </a:r>
          </a:p>
          <a:p>
            <a:r>
              <a:rPr lang="en-US" dirty="0" smtClean="0">
                <a:solidFill>
                  <a:srgbClr val="10C200"/>
                </a:solidFill>
              </a:rPr>
              <a:t>Develop – </a:t>
            </a:r>
            <a:r>
              <a:rPr lang="en-US" dirty="0" smtClean="0">
                <a:solidFill>
                  <a:srgbClr val="0000FF"/>
                </a:solidFill>
              </a:rPr>
              <a:t>Gatorade is a sports drink</a:t>
            </a:r>
            <a:endParaRPr lang="en-US" dirty="0" smtClean="0">
              <a:solidFill>
                <a:srgbClr val="10C200"/>
              </a:solidFill>
            </a:endParaRPr>
          </a:p>
          <a:p>
            <a:r>
              <a:rPr lang="en-US" dirty="0" smtClean="0">
                <a:solidFill>
                  <a:srgbClr val="10C200"/>
                </a:solidFill>
              </a:rPr>
              <a:t>Link – </a:t>
            </a:r>
            <a:r>
              <a:rPr lang="en-US" dirty="0" smtClean="0">
                <a:solidFill>
                  <a:srgbClr val="0000FF"/>
                </a:solidFill>
              </a:rPr>
              <a:t>Gatorade helps athletes perform better in athletic events.</a:t>
            </a:r>
            <a:endParaRPr lang="en-US" dirty="0" smtClean="0">
              <a:solidFill>
                <a:srgbClr val="10C200"/>
              </a:solidFill>
            </a:endParaRPr>
          </a:p>
          <a:p>
            <a:r>
              <a:rPr lang="en-US" dirty="0" smtClean="0">
                <a:solidFill>
                  <a:srgbClr val="10C200"/>
                </a:solidFill>
              </a:rPr>
              <a:t>Help – </a:t>
            </a:r>
            <a:r>
              <a:rPr lang="en-US" dirty="0" smtClean="0">
                <a:solidFill>
                  <a:srgbClr val="0000FF"/>
                </a:solidFill>
              </a:rPr>
              <a:t>Gatorade is the best product of choice for successful athletes</a:t>
            </a:r>
            <a:endParaRPr lang="en-US" dirty="0">
              <a:solidFill>
                <a:srgbClr val="10C2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146-148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pages.</a:t>
            </a:r>
          </a:p>
          <a:p>
            <a:r>
              <a:rPr lang="en-US" dirty="0" smtClean="0"/>
              <a:t>Outline</a:t>
            </a:r>
          </a:p>
          <a:p>
            <a:pPr lvl="1"/>
            <a:r>
              <a:rPr lang="en-US" dirty="0" smtClean="0"/>
              <a:t>Manufacturer Branding</a:t>
            </a:r>
          </a:p>
          <a:p>
            <a:pPr lvl="2"/>
            <a:r>
              <a:rPr lang="en-US" dirty="0" smtClean="0"/>
              <a:t>Multi-product</a:t>
            </a:r>
          </a:p>
          <a:p>
            <a:pPr lvl="2"/>
            <a:r>
              <a:rPr lang="en-US" dirty="0" smtClean="0"/>
              <a:t>Multi-branding</a:t>
            </a:r>
          </a:p>
          <a:p>
            <a:pPr lvl="2"/>
            <a:r>
              <a:rPr lang="en-US" dirty="0" smtClean="0"/>
              <a:t>Co-branding</a:t>
            </a:r>
          </a:p>
          <a:p>
            <a:pPr lvl="1"/>
            <a:r>
              <a:rPr lang="en-US" dirty="0" smtClean="0"/>
              <a:t>Intermediary Brands</a:t>
            </a:r>
          </a:p>
          <a:p>
            <a:pPr lvl="1"/>
            <a:r>
              <a:rPr lang="en-US" dirty="0" smtClean="0"/>
              <a:t>Generic Brands</a:t>
            </a:r>
          </a:p>
          <a:p>
            <a:r>
              <a:rPr lang="en-US" dirty="0" smtClean="0">
                <a:solidFill>
                  <a:srgbClr val="10C200"/>
                </a:solidFill>
              </a:rPr>
              <a:t>PROVIDE EXAMPLES OF EACH</a:t>
            </a:r>
            <a:endParaRPr lang="en-US" dirty="0">
              <a:solidFill>
                <a:srgbClr val="10C2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in teams.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Develop your brand name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Use pages 148-150 as help.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209</Words>
  <Application>Microsoft Macintosh PowerPoint</Application>
  <PresentationFormat>On-screen Show (4:3)</PresentationFormat>
  <Paragraphs>39</Paragraphs>
  <Slides>7</Slides>
  <Notes>3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Definition</vt:lpstr>
      <vt:lpstr>Brand Personality</vt:lpstr>
      <vt:lpstr>Brand Equity</vt:lpstr>
      <vt:lpstr>P. 146-148</vt:lpstr>
      <vt:lpstr>PRODUCT PROJECT</vt:lpstr>
    </vt:vector>
  </TitlesOfParts>
  <Company>Central York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cysd</dc:creator>
  <cp:lastModifiedBy>cysd</cp:lastModifiedBy>
  <cp:revision>1</cp:revision>
  <dcterms:created xsi:type="dcterms:W3CDTF">2011-10-16T14:28:01Z</dcterms:created>
  <dcterms:modified xsi:type="dcterms:W3CDTF">2011-10-16T15:21:54Z</dcterms:modified>
</cp:coreProperties>
</file>